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1" autoAdjust="0"/>
  </p:normalViewPr>
  <p:slideViewPr>
    <p:cSldViewPr>
      <p:cViewPr varScale="1">
        <p:scale>
          <a:sx n="78" d="100"/>
          <a:sy n="78" d="100"/>
        </p:scale>
        <p:origin x="198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also that if secondary indices</a:t>
            </a:r>
            <a:r>
              <a:rPr lang="en-US" baseline="0" dirty="0" smtClean="0"/>
              <a:t> are used, they must be maintained at insertion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5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DevOps and Container Technology</a:t>
            </a:r>
          </a:p>
          <a:p>
            <a:pPr>
              <a:defRPr/>
            </a:pPr>
            <a:r>
              <a:rPr lang="en-US" sz="2000" noProof="0" dirty="0" err="1" smtClean="0"/>
              <a:t>Redis</a:t>
            </a:r>
            <a:r>
              <a:rPr lang="en-US" sz="2000" noProof="0" dirty="0" smtClean="0"/>
              <a:t> Exercises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SkyCave</a:t>
            </a:r>
            <a:r>
              <a:rPr lang="en-US" dirty="0" smtClean="0"/>
              <a:t> have rooms in 3D space.</a:t>
            </a:r>
          </a:p>
          <a:p>
            <a:pPr lvl="1"/>
            <a:r>
              <a:rPr lang="en-US" dirty="0" smtClean="0"/>
              <a:t>Let us simplify – a room just have a String description</a:t>
            </a:r>
          </a:p>
          <a:p>
            <a:pPr lvl="2"/>
            <a:r>
              <a:rPr lang="en-US" dirty="0" smtClean="0"/>
              <a:t>“You are in a </a:t>
            </a:r>
            <a:r>
              <a:rPr lang="en-US" dirty="0" smtClean="0"/>
              <a:t>…”</a:t>
            </a:r>
            <a:endParaRPr lang="en-US" dirty="0"/>
          </a:p>
          <a:p>
            <a:r>
              <a:rPr lang="en-US" dirty="0" smtClean="0"/>
              <a:t>Design a </a:t>
            </a:r>
            <a:r>
              <a:rPr lang="en-US" dirty="0" err="1" smtClean="0"/>
              <a:t>Redis</a:t>
            </a:r>
            <a:r>
              <a:rPr lang="en-US" dirty="0" smtClean="0"/>
              <a:t> </a:t>
            </a:r>
            <a:r>
              <a:rPr lang="en-US" dirty="0" err="1" smtClean="0"/>
              <a:t>datastructure</a:t>
            </a:r>
            <a:r>
              <a:rPr lang="en-US" dirty="0" smtClean="0"/>
              <a:t> to handle all rooms</a:t>
            </a:r>
          </a:p>
          <a:p>
            <a:pPr lvl="1"/>
            <a:r>
              <a:rPr lang="en-US" dirty="0" err="1" smtClean="0"/>
              <a:t>addRoom</a:t>
            </a:r>
            <a:r>
              <a:rPr lang="en-US" dirty="0" smtClean="0"/>
              <a:t> &amp; </a:t>
            </a:r>
            <a:r>
              <a:rPr lang="en-US" dirty="0" err="1" smtClean="0"/>
              <a:t>getRoom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Testdrive</a:t>
            </a:r>
            <a:r>
              <a:rPr lang="en-US" dirty="0" smtClean="0"/>
              <a:t> </a:t>
            </a:r>
            <a:r>
              <a:rPr lang="en-US" dirty="0" smtClean="0"/>
              <a:t>a couple of rooms in the </a:t>
            </a:r>
            <a:r>
              <a:rPr lang="en-US" dirty="0" err="1" smtClean="0"/>
              <a:t>Redis</a:t>
            </a:r>
            <a:r>
              <a:rPr lang="en-US" dirty="0" smtClean="0"/>
              <a:t> </a:t>
            </a:r>
            <a:r>
              <a:rPr lang="en-US" dirty="0" smtClean="0"/>
              <a:t>shell</a:t>
            </a:r>
          </a:p>
          <a:p>
            <a:pPr lvl="1"/>
            <a:r>
              <a:rPr lang="en-US" dirty="0" smtClean="0"/>
              <a:t>Consider how </a:t>
            </a:r>
            <a:r>
              <a:rPr lang="en-US" dirty="0" err="1" smtClean="0"/>
              <a:t>addRoom</a:t>
            </a:r>
            <a:r>
              <a:rPr lang="en-US" dirty="0" smtClean="0"/>
              <a:t>, </a:t>
            </a:r>
            <a:r>
              <a:rPr lang="en-US" dirty="0" err="1" smtClean="0"/>
              <a:t>updateRoom</a:t>
            </a:r>
            <a:r>
              <a:rPr lang="en-US" dirty="0" smtClean="0"/>
              <a:t>, works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to compute the total no. of rooms in cave?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07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course management system</a:t>
            </a:r>
          </a:p>
          <a:p>
            <a:pPr lvl="1"/>
            <a:r>
              <a:rPr lang="en-US" dirty="0" smtClean="0"/>
              <a:t>Each course under key ‘cxx’ with this structure using hash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How to</a:t>
            </a:r>
            <a:r>
              <a:rPr lang="en-US" i="1" dirty="0" smtClean="0"/>
              <a:t> efficiently</a:t>
            </a:r>
            <a:r>
              <a:rPr lang="en-US" dirty="0" smtClean="0"/>
              <a:t> do</a:t>
            </a:r>
          </a:p>
          <a:p>
            <a:pPr lvl="1"/>
            <a:r>
              <a:rPr lang="en-US" dirty="0" smtClean="0"/>
              <a:t>Get all courses?</a:t>
            </a:r>
          </a:p>
          <a:p>
            <a:pPr lvl="1"/>
            <a:r>
              <a:rPr lang="en-US" dirty="0" smtClean="0"/>
              <a:t>List names of all courses that ‘hbc’ has taught</a:t>
            </a:r>
          </a:p>
          <a:p>
            <a:pPr lvl="1"/>
            <a:r>
              <a:rPr lang="en-US" dirty="0" smtClean="0"/>
              <a:t>Same as above but only in 2021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937" y="2636309"/>
            <a:ext cx="5172075" cy="723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175" y="1866900"/>
            <a:ext cx="5000625" cy="74295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334000" y="3543300"/>
            <a:ext cx="3276600" cy="685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Remember: NoSQL does client-side Joins!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52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250140"/>
            <a:ext cx="8305800" cy="37227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CS@AU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Henrik Bærbak Christensen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54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164</Words>
  <Application>Microsoft Office PowerPoint</Application>
  <PresentationFormat>On-screen Show (16:10)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Microservices and DevOps</vt:lpstr>
      <vt:lpstr>Exercise 1</vt:lpstr>
      <vt:lpstr>Exercise 2</vt:lpstr>
      <vt:lpstr>Exercise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84</cp:revision>
  <dcterms:created xsi:type="dcterms:W3CDTF">2006-08-16T00:00:00Z</dcterms:created>
  <dcterms:modified xsi:type="dcterms:W3CDTF">2021-09-06T11:37:05Z</dcterms:modified>
</cp:coreProperties>
</file>